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embeddedFontLst>
    <p:embeddedFont>
      <p:font typeface="aaaiight!" pitchFamily="34" charset="0"/>
      <p:regular r:id="rId14"/>
    </p:embeddedFont>
    <p:embeddedFont>
      <p:font typeface="Verdana" pitchFamily="34" charset="0"/>
      <p:regular r:id="rId15"/>
      <p:bold r:id="rId16"/>
      <p:italic r:id="rId17"/>
      <p:boldItalic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37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E-Marketing – search engines, e-mail marketing, interactive</a:t>
            </a:r>
            <a:r>
              <a:rPr lang="en-GB" baseline="0" dirty="0" smtClean="0"/>
              <a:t> advertising, blog marketing, advertising banners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712BB-B4F2-4749-A23B-3200E99CF503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1: Digital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Business Communication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AO1</a:t>
            </a:r>
            <a:r>
              <a:rPr lang="en-GB" dirty="0" smtClean="0"/>
              <a:t> – Communication Technologies in Businesses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1: Digital Business Communication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1" descr="C:\Users\maddamsn\Pictures\Microsoft Clip Organizer\j02873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2327" y="4786322"/>
            <a:ext cx="1731674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Growth of Internet-Based Business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e-Commerce</a:t>
            </a:r>
          </a:p>
          <a:p>
            <a:pPr lvl="1"/>
            <a:r>
              <a:rPr lang="en-GB" dirty="0" smtClean="0"/>
              <a:t>Buying and selling of products over the Internet.</a:t>
            </a:r>
          </a:p>
          <a:p>
            <a:r>
              <a:rPr lang="en-GB" dirty="0" smtClean="0"/>
              <a:t>e-Business</a:t>
            </a:r>
          </a:p>
          <a:p>
            <a:pPr lvl="1"/>
            <a:r>
              <a:rPr lang="en-GB" dirty="0" smtClean="0"/>
              <a:t>The conduct of business over the Internet, servicing customers and collaborating with business partners as well as just buying and selling.</a:t>
            </a:r>
          </a:p>
          <a:p>
            <a:r>
              <a:rPr lang="en-GB" dirty="0" smtClean="0"/>
              <a:t>e-Marketing</a:t>
            </a:r>
          </a:p>
          <a:p>
            <a:pPr lvl="1"/>
            <a:r>
              <a:rPr lang="en-GB" dirty="0" smtClean="0"/>
              <a:t>The marketing (advertising) of products or services over the Internet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AO1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Describe </a:t>
            </a:r>
            <a:r>
              <a:rPr lang="en-GB" b="1" dirty="0" smtClean="0"/>
              <a:t>each</a:t>
            </a:r>
            <a:r>
              <a:rPr lang="en-GB" dirty="0" smtClean="0"/>
              <a:t> of the communication methods mentioned: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Explain a wide range of benefits and drawbacks of each method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Support what you have said by stating examples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Explain how communication technology has contributed to the growth of: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e-Commerce</a:t>
            </a:r>
          </a:p>
          <a:p>
            <a:pPr lvl="1">
              <a:buFont typeface="Wingdings" pitchFamily="2" charset="2"/>
              <a:buChar char="ü"/>
            </a:pPr>
            <a:r>
              <a:rPr lang="en-GB" i="1" dirty="0" smtClean="0"/>
              <a:t>e-Business </a:t>
            </a:r>
            <a:r>
              <a:rPr lang="en-GB" i="1" dirty="0" smtClean="0"/>
              <a:t>&lt;For Distinction</a:t>
            </a:r>
            <a:r>
              <a:rPr lang="en-GB" i="1" dirty="0"/>
              <a:t>&gt;</a:t>
            </a:r>
            <a:endParaRPr lang="en-GB" i="1" dirty="0" smtClean="0"/>
          </a:p>
          <a:p>
            <a:pPr lvl="1">
              <a:buFont typeface="Wingdings" pitchFamily="2" charset="2"/>
              <a:buChar char="ü"/>
            </a:pPr>
            <a:r>
              <a:rPr lang="en-GB" i="1" dirty="0" smtClean="0"/>
              <a:t>e-marketing </a:t>
            </a:r>
            <a:r>
              <a:rPr lang="en-GB" i="1" smtClean="0"/>
              <a:t>&lt;For Distinction</a:t>
            </a:r>
            <a:r>
              <a:rPr lang="en-GB" i="1" dirty="0"/>
              <a:t>&gt;</a:t>
            </a:r>
            <a:endParaRPr lang="en-GB" i="1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Email</a:t>
            </a:r>
          </a:p>
          <a:p>
            <a:r>
              <a:rPr lang="en-GB" dirty="0" smtClean="0"/>
              <a:t>World Wide Web / Internet</a:t>
            </a:r>
          </a:p>
          <a:p>
            <a:r>
              <a:rPr lang="en-GB" dirty="0" smtClean="0"/>
              <a:t>Intranets</a:t>
            </a:r>
          </a:p>
          <a:p>
            <a:r>
              <a:rPr lang="en-GB" dirty="0" smtClean="0"/>
              <a:t>Conferencing:</a:t>
            </a:r>
          </a:p>
          <a:p>
            <a:pPr lvl="1"/>
            <a:r>
              <a:rPr lang="en-GB" dirty="0" smtClean="0"/>
              <a:t>Video...</a:t>
            </a:r>
          </a:p>
          <a:p>
            <a:pPr lvl="1"/>
            <a:r>
              <a:rPr lang="en-GB" dirty="0" smtClean="0"/>
              <a:t>Tele...</a:t>
            </a:r>
          </a:p>
          <a:p>
            <a:pPr lvl="1"/>
            <a:r>
              <a:rPr lang="en-GB" dirty="0" smtClean="0"/>
              <a:t>Web...</a:t>
            </a:r>
          </a:p>
          <a:p>
            <a:pPr lvl="1"/>
            <a:r>
              <a:rPr lang="en-GB" dirty="0" smtClean="0"/>
              <a:t>Instant Messaging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“Electronic” Mail</a:t>
            </a:r>
          </a:p>
          <a:p>
            <a:r>
              <a:rPr lang="en-GB" dirty="0" smtClean="0"/>
              <a:t>Used for:</a:t>
            </a:r>
          </a:p>
          <a:p>
            <a:pPr lvl="1"/>
            <a:r>
              <a:rPr lang="en-GB" dirty="0" smtClean="0"/>
              <a:t>Advertising</a:t>
            </a:r>
          </a:p>
          <a:p>
            <a:pPr lvl="1"/>
            <a:r>
              <a:rPr lang="en-GB" dirty="0" smtClean="0"/>
              <a:t>Confirming orders/bookings</a:t>
            </a:r>
          </a:p>
          <a:p>
            <a:pPr lvl="1"/>
            <a:r>
              <a:rPr lang="en-GB" dirty="0" smtClean="0"/>
              <a:t>Answering queries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b="1" dirty="0" smtClean="0"/>
              <a:t>global</a:t>
            </a:r>
            <a:r>
              <a:rPr lang="en-GB" dirty="0" smtClean="0"/>
              <a:t> system of interconnected computer networks.</a:t>
            </a:r>
          </a:p>
          <a:p>
            <a:endParaRPr lang="en-GB" dirty="0" smtClean="0"/>
          </a:p>
          <a:p>
            <a:r>
              <a:rPr lang="en-GB" dirty="0" smtClean="0"/>
              <a:t>Data is exchanged by </a:t>
            </a:r>
            <a:r>
              <a:rPr lang="en-GB" b="1" dirty="0" smtClean="0"/>
              <a:t>packet switching</a:t>
            </a:r>
            <a:r>
              <a:rPr lang="en-GB" dirty="0" smtClean="0"/>
              <a:t> using the </a:t>
            </a:r>
            <a:r>
              <a:rPr lang="en-GB" b="1" dirty="0" smtClean="0"/>
              <a:t>Internet Protocol Suite</a:t>
            </a:r>
            <a:r>
              <a:rPr lang="en-GB" dirty="0" smtClean="0"/>
              <a:t> (set of rules).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World Wide Web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system of interlinked hypertext documents (web pages).</a:t>
            </a:r>
          </a:p>
          <a:p>
            <a:endParaRPr lang="en-GB" dirty="0" smtClean="0"/>
          </a:p>
          <a:p>
            <a:r>
              <a:rPr lang="en-GB" dirty="0" smtClean="0"/>
              <a:t>A web browser allows users to view the web pages which can contain text, pictures, sound, video etc.</a:t>
            </a:r>
          </a:p>
          <a:p>
            <a:endParaRPr lang="en-GB" dirty="0" smtClean="0"/>
          </a:p>
          <a:p>
            <a:r>
              <a:rPr lang="en-GB" dirty="0" smtClean="0"/>
              <a:t>Created in 1989 by </a:t>
            </a:r>
            <a:r>
              <a:rPr lang="en-GB" b="1" dirty="0" smtClean="0"/>
              <a:t>Sir Tim Berners-Lee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“private” version of the Internet.</a:t>
            </a:r>
          </a:p>
          <a:p>
            <a:endParaRPr lang="en-GB" dirty="0" smtClean="0"/>
          </a:p>
          <a:p>
            <a:r>
              <a:rPr lang="en-GB" dirty="0" smtClean="0"/>
              <a:t>A private computer network set up to securely share part of an organisation’s information with it’s employees.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Video-Conferencing:</a:t>
            </a:r>
          </a:p>
          <a:p>
            <a:pPr lvl="1"/>
            <a:r>
              <a:rPr lang="en-GB" dirty="0" smtClean="0"/>
              <a:t>Communication via two-way </a:t>
            </a:r>
            <a:r>
              <a:rPr lang="en-GB" b="1" dirty="0" smtClean="0"/>
              <a:t>video</a:t>
            </a:r>
            <a:r>
              <a:rPr lang="en-GB" dirty="0" smtClean="0"/>
              <a:t> and </a:t>
            </a:r>
            <a:r>
              <a:rPr lang="en-GB" b="1" dirty="0" smtClean="0"/>
              <a:t>audio</a:t>
            </a:r>
            <a:r>
              <a:rPr lang="en-GB" dirty="0" smtClean="0"/>
              <a:t> transmissions.</a:t>
            </a:r>
          </a:p>
          <a:p>
            <a:r>
              <a:rPr lang="en-GB" dirty="0" smtClean="0"/>
              <a:t>Tele-Conferencing:</a:t>
            </a:r>
          </a:p>
          <a:p>
            <a:pPr lvl="1"/>
            <a:r>
              <a:rPr lang="en-GB" dirty="0" smtClean="0"/>
              <a:t>Allows groups of people to communicate at the same time over the </a:t>
            </a:r>
            <a:r>
              <a:rPr lang="en-GB" b="1" dirty="0" smtClean="0"/>
              <a:t>telephone</a:t>
            </a:r>
            <a:r>
              <a:rPr lang="en-GB" dirty="0" smtClean="0"/>
              <a:t>.</a:t>
            </a:r>
          </a:p>
          <a:p>
            <a:r>
              <a:rPr lang="en-GB" dirty="0" smtClean="0"/>
              <a:t>Web-Conferencing:</a:t>
            </a:r>
          </a:p>
          <a:p>
            <a:pPr lvl="1"/>
            <a:r>
              <a:rPr lang="en-GB" dirty="0" smtClean="0"/>
              <a:t>Used to conduct meetings and presentations over the </a:t>
            </a:r>
            <a:r>
              <a:rPr lang="en-GB" b="1" dirty="0" smtClean="0"/>
              <a:t>Internet</a:t>
            </a:r>
            <a:r>
              <a:rPr lang="en-GB" dirty="0" smtClean="0"/>
              <a:t>.</a:t>
            </a:r>
          </a:p>
          <a:p>
            <a:r>
              <a:rPr lang="en-GB" dirty="0" smtClean="0"/>
              <a:t>Instant messaging:</a:t>
            </a:r>
          </a:p>
          <a:p>
            <a:pPr lvl="1"/>
            <a:r>
              <a:rPr lang="en-GB" dirty="0" smtClean="0"/>
              <a:t>Communication between two or more people	 using </a:t>
            </a:r>
            <a:r>
              <a:rPr lang="en-GB" b="1" dirty="0" smtClean="0"/>
              <a:t>typed text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Speed of communication</a:t>
            </a:r>
          </a:p>
          <a:p>
            <a:r>
              <a:rPr lang="en-GB" dirty="0" smtClean="0"/>
              <a:t>Consistency of messages</a:t>
            </a:r>
          </a:p>
          <a:p>
            <a:r>
              <a:rPr lang="en-GB" dirty="0" smtClean="0"/>
              <a:t>Central Control</a:t>
            </a:r>
          </a:p>
          <a:p>
            <a:r>
              <a:rPr lang="en-GB" dirty="0" smtClean="0"/>
              <a:t>Collaborative Working</a:t>
            </a:r>
          </a:p>
          <a:p>
            <a:r>
              <a:rPr lang="en-GB" dirty="0" smtClean="0"/>
              <a:t>Customisation</a:t>
            </a:r>
          </a:p>
          <a:p>
            <a:r>
              <a:rPr lang="en-GB" dirty="0" smtClean="0"/>
              <a:t>Targeting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Drawbacks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Information overload</a:t>
            </a:r>
          </a:p>
          <a:p>
            <a:r>
              <a:rPr lang="en-GB" dirty="0" smtClean="0"/>
              <a:t>Susceptibility to unauthorised access</a:t>
            </a:r>
          </a:p>
          <a:p>
            <a:r>
              <a:rPr lang="en-GB" dirty="0" smtClean="0"/>
              <a:t>Dependence on technology</a:t>
            </a:r>
          </a:p>
          <a:p>
            <a:r>
              <a:rPr lang="en-GB" dirty="0" smtClean="0"/>
              <a:t>Lack of access</a:t>
            </a:r>
          </a:p>
          <a:p>
            <a:r>
              <a:rPr lang="en-GB" dirty="0" smtClean="0"/>
              <a:t>Cost</a:t>
            </a:r>
          </a:p>
          <a:p>
            <a:r>
              <a:rPr lang="en-GB" dirty="0" smtClean="0"/>
              <a:t>Legal implications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336</Words>
  <Application>Microsoft Office PowerPoint</Application>
  <PresentationFormat>On-screen Show (4:3)</PresentationFormat>
  <Paragraphs>71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aaaiight!</vt:lpstr>
      <vt:lpstr>Wingdings</vt:lpstr>
      <vt:lpstr>Verdana</vt:lpstr>
      <vt:lpstr>Calibri</vt:lpstr>
      <vt:lpstr>Office Theme</vt:lpstr>
      <vt:lpstr>AO1 – Communication Technologies in Businesses</vt:lpstr>
      <vt:lpstr>Communication Technologies</vt:lpstr>
      <vt:lpstr>Email</vt:lpstr>
      <vt:lpstr>Internet</vt:lpstr>
      <vt:lpstr>World Wide Web</vt:lpstr>
      <vt:lpstr>Intranets</vt:lpstr>
      <vt:lpstr>Conferencing</vt:lpstr>
      <vt:lpstr>Benefits</vt:lpstr>
      <vt:lpstr>Drawbacks</vt:lpstr>
      <vt:lpstr>Growth of Internet-Based Business</vt:lpstr>
      <vt:lpstr>AO1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20</cp:revision>
  <dcterms:created xsi:type="dcterms:W3CDTF">2008-01-23T22:18:15Z</dcterms:created>
  <dcterms:modified xsi:type="dcterms:W3CDTF">2010-08-10T14:53:39Z</dcterms:modified>
</cp:coreProperties>
</file>